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Microorganisms	</a:t>
            </a:r>
          </a:p>
        </p:txBody>
      </p:sp>
    </p:spTree>
    <p:extLst>
      <p:ext uri="{BB962C8B-B14F-4D97-AF65-F5344CB8AC3E}">
        <p14:creationId xmlns:p14="http://schemas.microsoft.com/office/powerpoint/2010/main" val="326405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905" y="609601"/>
            <a:ext cx="3856037" cy="1639884"/>
          </a:xfrm>
        </p:spPr>
        <p:txBody>
          <a:bodyPr>
            <a:normAutofit/>
          </a:bodyPr>
          <a:lstStyle/>
          <a:p>
            <a:r>
              <a:rPr lang="en-US" sz="4000" dirty="0"/>
              <a:t>What are organisms?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137" y="2249486"/>
            <a:ext cx="5085347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Any living 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Includes humans, plants, insects, animals, and microorganisms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2052" y="609601"/>
            <a:ext cx="4772832" cy="1639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What are microorganisms?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075794" y="2249485"/>
            <a:ext cx="508534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living thing that can only be seen if magnified.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They can be both helpful and harmful.</a:t>
            </a:r>
          </a:p>
        </p:txBody>
      </p:sp>
    </p:spTree>
    <p:extLst>
      <p:ext uri="{BB962C8B-B14F-4D97-AF65-F5344CB8AC3E}">
        <p14:creationId xmlns:p14="http://schemas.microsoft.com/office/powerpoint/2010/main" val="359788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Protozoan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8706" y="2024855"/>
            <a:ext cx="4872821" cy="29260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137" y="2249486"/>
            <a:ext cx="5085347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Harmful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Single-cell animal-like organism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Usually lives in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product their own food</a:t>
            </a:r>
          </a:p>
        </p:txBody>
      </p:sp>
    </p:spTree>
    <p:extLst>
      <p:ext uri="{BB962C8B-B14F-4D97-AF65-F5344CB8AC3E}">
        <p14:creationId xmlns:p14="http://schemas.microsoft.com/office/powerpoint/2010/main" val="418831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Algae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137" y="2249486"/>
            <a:ext cx="5668184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Helpful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Plant-like protist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Lives in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Contains chlorophyll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Produce oxygen and their own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321" y="1864644"/>
            <a:ext cx="4267200" cy="23907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7680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78" y="609601"/>
            <a:ext cx="3856037" cy="1639884"/>
          </a:xfrm>
        </p:spPr>
        <p:txBody>
          <a:bodyPr>
            <a:normAutofit/>
          </a:bodyPr>
          <a:lstStyle/>
          <a:p>
            <a:r>
              <a:rPr lang="en-US" sz="4000" dirty="0"/>
              <a:t>Bacteria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5668184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Helpful and harmful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Microscopic single-celled organism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Exist everywhere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make their own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Largest group of microorganisms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547" y="1842083"/>
            <a:ext cx="3237422" cy="25603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340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894" y="609601"/>
            <a:ext cx="3856037" cy="1639884"/>
          </a:xfrm>
        </p:spPr>
        <p:txBody>
          <a:bodyPr>
            <a:normAutofit/>
          </a:bodyPr>
          <a:lstStyle/>
          <a:p>
            <a:r>
              <a:rPr lang="en-US" sz="4000" dirty="0"/>
              <a:t>Fungi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5453" y="2220991"/>
            <a:ext cx="5668184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Helpful and harmful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Neither plant nor animal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Has characteristics of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Absorbs food from whatever its growing 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577" y="1429543"/>
            <a:ext cx="27908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571" y="4611342"/>
            <a:ext cx="5668184" cy="938387"/>
          </a:xfrm>
        </p:spPr>
        <p:txBody>
          <a:bodyPr>
            <a:normAutofit/>
          </a:bodyPr>
          <a:lstStyle/>
          <a:p>
            <a:r>
              <a:rPr lang="en-US" sz="2800" dirty="0"/>
              <a:t>Yeast is a fungus – makes bread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86464" y="245099"/>
            <a:ext cx="421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Microorganisms in Food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6" y="1768107"/>
            <a:ext cx="3106585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755" y="1697818"/>
            <a:ext cx="3173798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407" y="4350920"/>
            <a:ext cx="1704975" cy="2038350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1504309" y="1111448"/>
            <a:ext cx="2658757" cy="65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Mold in cheese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7076824" y="1127032"/>
            <a:ext cx="4537660" cy="92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Bacteria turns milk into yogurt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342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4758" y="300653"/>
            <a:ext cx="543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Helpful Uses of Microorganisms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1504308" y="1111447"/>
            <a:ext cx="4527523" cy="331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Foods we 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Decomposition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688" y="300653"/>
            <a:ext cx="2654046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2124" y="4089233"/>
            <a:ext cx="217041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2782" y="2093319"/>
            <a:ext cx="2234852" cy="2560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4514"/>
          <a:stretch/>
        </p:blipFill>
        <p:spPr>
          <a:xfrm>
            <a:off x="7636042" y="3153076"/>
            <a:ext cx="3738061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1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4758" y="300653"/>
            <a:ext cx="543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Harmful Microorganisms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1090863" y="1111447"/>
            <a:ext cx="10202779" cy="4759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Salmonella and E. coli: </a:t>
            </a:r>
            <a:r>
              <a:rPr lang="en-US" sz="2800" dirty="0"/>
              <a:t>They grow on raw chicken and other meats, raw eggs, and other raw foods.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Algae: </a:t>
            </a:r>
            <a:r>
              <a:rPr lang="en-US" sz="2800" dirty="0"/>
              <a:t>Some algae in a red tide contain a poison that can kill fish.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Fungi:</a:t>
            </a:r>
            <a:r>
              <a:rPr lang="en-US" sz="28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Ringworm spreads easily and grows best on warm, moist skin.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Harmful fungi can rot wood, spoil food, and cause some skin diseases like athlete’s foot.</a:t>
            </a:r>
          </a:p>
        </p:txBody>
      </p:sp>
    </p:spTree>
    <p:extLst>
      <p:ext uri="{BB962C8B-B14F-4D97-AF65-F5344CB8AC3E}">
        <p14:creationId xmlns:p14="http://schemas.microsoft.com/office/powerpoint/2010/main" val="242199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75</TotalTime>
  <Words>211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Microorganisms </vt:lpstr>
      <vt:lpstr>What are organisms?</vt:lpstr>
      <vt:lpstr>Protozoan</vt:lpstr>
      <vt:lpstr>Algae</vt:lpstr>
      <vt:lpstr>Bacteria</vt:lpstr>
      <vt:lpstr>Fungi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Microorganisms </dc:title>
  <dc:creator>Donna R. Rogers</dc:creator>
  <cp:lastModifiedBy>Donna R. Rogers</cp:lastModifiedBy>
  <cp:revision>9</cp:revision>
  <dcterms:created xsi:type="dcterms:W3CDTF">2017-09-18T18:39:35Z</dcterms:created>
  <dcterms:modified xsi:type="dcterms:W3CDTF">2017-09-18T20:04:08Z</dcterms:modified>
</cp:coreProperties>
</file>